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aleway" pitchFamily="2" charset="77"/>
      <p:regular r:id="rId12"/>
      <p:bold r:id="rId13"/>
      <p:italic r:id="rId14"/>
      <p:boldItalic r:id="rId15"/>
    </p:embeddedFont>
    <p:embeddedFont>
      <p:font typeface="Source Sans Pro" panose="020B0503030403020204" pitchFamily="3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4"/>
  </p:normalViewPr>
  <p:slideViewPr>
    <p:cSldViewPr snapToGrid="0">
      <p:cViewPr varScale="1">
        <p:scale>
          <a:sx n="133" d="100"/>
          <a:sy n="133" d="100"/>
        </p:scale>
        <p:origin x="9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544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544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544c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544c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9544c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9544c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9544c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9544c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e56792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e56792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9e567921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9e567921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6f9544c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6f9544c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544c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544c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Renato Campos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Médico Neurocirurgião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Graduando em Ciência de Dados - Machine Learning</a:t>
            </a:r>
            <a:endParaRPr/>
          </a:p>
        </p:txBody>
      </p:sp>
      <p:pic>
        <p:nvPicPr>
          <p:cNvPr id="60" name="Google Shape;60;p13" title="logo .jpg"/>
          <p:cNvPicPr preferRelativeResize="0"/>
          <p:nvPr/>
        </p:nvPicPr>
        <p:blipFill rotWithShape="1">
          <a:blip r:embed="rId3">
            <a:alphaModFix amt="99000"/>
          </a:blip>
          <a:srcRect l="-70" r="69"/>
          <a:stretch/>
        </p:blipFill>
        <p:spPr>
          <a:xfrm>
            <a:off x="7582073" y="2912075"/>
            <a:ext cx="1360800" cy="194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Olá! Meu nome é Renato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Adoro aprender! Sou curioso desde criança. E olha só onde essa curiosidade me trouxe!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Conheci os mistérios do cérebro por dentro (sou neurocirurgião!). E hoje me apaixonei pelo artificial, tecnológico, inorgânico. Cá estou estudando dados!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 tecnologia sempre me fascinou e consegui aplicar em vários momentos da minha prática médica!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desafio agora é agregar a riqueza dos dados, inteligência artificial e machine learning em prol de uma medicina mais assertiva e universal.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Isso é o que me move!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Competências e conhecimentos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43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Expertise em saúde e neurociências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Conhecimento em radiação como forma de terapêutica médica neurológica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Utilização de tecnologia 3D em prototipagem neurocirúrgica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Paixão pela bioestatística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Histórico profissional</a:t>
            </a:r>
            <a:endParaRPr/>
          </a:p>
        </p:txBody>
      </p:sp>
      <p:cxnSp>
        <p:nvCxnSpPr>
          <p:cNvPr id="78" name="Google Shape;78;p16"/>
          <p:cNvCxnSpPr/>
          <p:nvPr/>
        </p:nvCxnSpPr>
        <p:spPr>
          <a:xfrm>
            <a:off x="420075" y="2790116"/>
            <a:ext cx="8336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79" name="Google Shape;79;p16"/>
          <p:cNvGrpSpPr/>
          <p:nvPr/>
        </p:nvGrpSpPr>
        <p:grpSpPr>
          <a:xfrm>
            <a:off x="648675" y="1581271"/>
            <a:ext cx="196200" cy="1306800"/>
            <a:chOff x="648675" y="1657471"/>
            <a:chExt cx="196200" cy="1306800"/>
          </a:xfrm>
        </p:grpSpPr>
        <p:sp>
          <p:nvSpPr>
            <p:cNvPr id="80" name="Google Shape;80;p16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1" name="Google Shape;81;p16"/>
            <p:cNvCxnSpPr>
              <a:stCxn id="80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82" name="Google Shape;82;p16"/>
          <p:cNvSpPr txBox="1">
            <a:spLocks noGrp="1"/>
          </p:cNvSpPr>
          <p:nvPr>
            <p:ph type="body" idx="4294967295"/>
          </p:nvPr>
        </p:nvSpPr>
        <p:spPr>
          <a:xfrm>
            <a:off x="835849" y="1299975"/>
            <a:ext cx="29388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</a:rPr>
              <a:t>Office boy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Termoeste Engenharia - Goiânia/GO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1994/1995</a:t>
            </a:r>
            <a:endParaRPr b="1">
              <a:solidFill>
                <a:schemeClr val="dk2"/>
              </a:solidFill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2512925" y="2692171"/>
            <a:ext cx="196200" cy="1404905"/>
            <a:chOff x="2512925" y="2768371"/>
            <a:chExt cx="196200" cy="1404905"/>
          </a:xfrm>
        </p:grpSpPr>
        <p:cxnSp>
          <p:nvCxnSpPr>
            <p:cNvPr id="84" name="Google Shape;84;p16"/>
            <p:cNvCxnSpPr/>
            <p:nvPr/>
          </p:nvCxnSpPr>
          <p:spPr>
            <a:xfrm>
              <a:off x="261102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85" name="Google Shape;85;p16"/>
            <p:cNvSpPr/>
            <p:nvPr/>
          </p:nvSpPr>
          <p:spPr>
            <a:xfrm>
              <a:off x="251292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2693150" y="3854675"/>
            <a:ext cx="26622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</a:rPr>
              <a:t>Auxiliar de autópsia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Polícia Civil de Goiás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2000/2007</a:t>
            </a:r>
            <a:endParaRPr sz="1400"/>
          </a:p>
        </p:txBody>
      </p:sp>
      <p:grpSp>
        <p:nvGrpSpPr>
          <p:cNvPr id="87" name="Google Shape;87;p16"/>
          <p:cNvGrpSpPr/>
          <p:nvPr/>
        </p:nvGrpSpPr>
        <p:grpSpPr>
          <a:xfrm>
            <a:off x="4279200" y="1483171"/>
            <a:ext cx="196200" cy="1404900"/>
            <a:chOff x="4279200" y="1559371"/>
            <a:chExt cx="196200" cy="1404900"/>
          </a:xfrm>
        </p:grpSpPr>
        <p:cxnSp>
          <p:nvCxnSpPr>
            <p:cNvPr id="88" name="Google Shape;88;p16"/>
            <p:cNvCxnSpPr>
              <a:stCxn id="89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89" name="Google Shape;89;p16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6"/>
          <p:cNvSpPr txBox="1">
            <a:spLocks noGrp="1"/>
          </p:cNvSpPr>
          <p:nvPr>
            <p:ph type="body" idx="4294967295"/>
          </p:nvPr>
        </p:nvSpPr>
        <p:spPr>
          <a:xfrm>
            <a:off x="4454450" y="1299975"/>
            <a:ext cx="30315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</a:rPr>
              <a:t>Graduação em medicina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Universidade Federal de Goiás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1996/2001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1" name="Google Shape;91;p16"/>
          <p:cNvGrpSpPr/>
          <p:nvPr/>
        </p:nvGrpSpPr>
        <p:grpSpPr>
          <a:xfrm>
            <a:off x="6045475" y="2692171"/>
            <a:ext cx="196200" cy="1404905"/>
            <a:chOff x="6045475" y="2768371"/>
            <a:chExt cx="196200" cy="1404905"/>
          </a:xfrm>
        </p:grpSpPr>
        <p:cxnSp>
          <p:nvCxnSpPr>
            <p:cNvPr id="92" name="Google Shape;92;p16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93" name="Google Shape;93;p16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6"/>
          <p:cNvSpPr txBox="1">
            <a:spLocks noGrp="1"/>
          </p:cNvSpPr>
          <p:nvPr>
            <p:ph type="body" idx="4294967295"/>
          </p:nvPr>
        </p:nvSpPr>
        <p:spPr>
          <a:xfrm>
            <a:off x="6225725" y="3854675"/>
            <a:ext cx="28830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</a:rPr>
              <a:t>Residência em Neurocirurgia</a:t>
            </a: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Hospital de Base do DF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2003/2006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920200"/>
            <a:ext cx="324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Estudo de prevalência de Epilepsia na população</a:t>
            </a:r>
            <a:endParaRPr sz="230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311700" y="1675900"/>
            <a:ext cx="2919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Durante o curso de graduação (1998), realizamos um grande estudo de prevalência em epilepsia em Goiânia, com milhares de entrevistas na população pediátrica. Utilizando programas de bioestatística como EpiInfo e SPSS, conseguimos trabalhar os dados e produzir um estudo premiado em congresso acadêmico.</a:t>
            </a:r>
            <a:endParaRPr sz="1500"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l="10285" r="10285"/>
          <a:stretch/>
        </p:blipFill>
        <p:spPr>
          <a:xfrm>
            <a:off x="4317150" y="438224"/>
            <a:ext cx="3890968" cy="27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l="4060" r="4069"/>
          <a:stretch/>
        </p:blipFill>
        <p:spPr>
          <a:xfrm>
            <a:off x="4317150" y="3301319"/>
            <a:ext cx="1935232" cy="140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5">
            <a:alphaModFix/>
          </a:blip>
          <a:srcRect t="12091" b="12099"/>
          <a:stretch/>
        </p:blipFill>
        <p:spPr>
          <a:xfrm>
            <a:off x="6356200" y="3301320"/>
            <a:ext cx="1851924" cy="140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24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Prototipagem 3D em neurocirurgia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606800"/>
            <a:ext cx="2919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Com a utilização da tecnologia de impressão em 3D, desenvolvemos um protocolo de cirurgia virtual para retirada de tumor em crânio com construção prévia da peça cirúrgica a ser utilizada no procedimento</a:t>
            </a:r>
            <a:endParaRPr sz="1600"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l="2945" r="2936"/>
          <a:stretch/>
        </p:blipFill>
        <p:spPr>
          <a:xfrm>
            <a:off x="4317150" y="438224"/>
            <a:ext cx="3890970" cy="275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l="4052" r="4052"/>
          <a:stretch/>
        </p:blipFill>
        <p:spPr>
          <a:xfrm>
            <a:off x="4317150" y="3301319"/>
            <a:ext cx="1935230" cy="140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t="3925" b="3934"/>
          <a:stretch/>
        </p:blipFill>
        <p:spPr>
          <a:xfrm>
            <a:off x="6356200" y="3301320"/>
            <a:ext cx="1851924" cy="140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790625"/>
            <a:ext cx="3244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Impressão em 3D de malformação cerebral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733125"/>
            <a:ext cx="2919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/>
              <a:t>Através da impressão 3D, elaboramos um projeto para reconhecimento espacial de uma malformação cerebral, com o objetivo de conhecer sua forma e otimizar o tratamento com radiação</a:t>
            </a:r>
            <a:endParaRPr sz="1600"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l="2865" r="2874"/>
          <a:stretch/>
        </p:blipFill>
        <p:spPr>
          <a:xfrm>
            <a:off x="4317150" y="438224"/>
            <a:ext cx="3890968" cy="27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 title="figure A medial view.jpg"/>
          <p:cNvPicPr preferRelativeResize="0"/>
          <p:nvPr/>
        </p:nvPicPr>
        <p:blipFill rotWithShape="1">
          <a:blip r:embed="rId4">
            <a:alphaModFix/>
          </a:blip>
          <a:srcRect t="22923" b="22923"/>
          <a:stretch/>
        </p:blipFill>
        <p:spPr>
          <a:xfrm>
            <a:off x="4317150" y="3301319"/>
            <a:ext cx="1935230" cy="1403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 title="figure C superior view.jpg"/>
          <p:cNvPicPr preferRelativeResize="0"/>
          <p:nvPr/>
        </p:nvPicPr>
        <p:blipFill rotWithShape="1">
          <a:blip r:embed="rId5">
            <a:alphaModFix/>
          </a:blip>
          <a:srcRect t="24610" b="24615"/>
          <a:stretch/>
        </p:blipFill>
        <p:spPr>
          <a:xfrm>
            <a:off x="6356200" y="3301320"/>
            <a:ext cx="1851925" cy="140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0E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Formação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Beneficência Portuguesa de São Paulo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São Paulo, SP 2007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Pós graduação Lato Sensu - Neuro-oncologia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/>
              <a:t>FGV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Brasília, DF 2010/2011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Visão estratégica - seu consultório como uma empresa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/>
              <a:t>Hôpital de La Timone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Marselha, França 2018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/>
              <a:t>Radiocirurgia Funcional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Contato</a:t>
            </a: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2"/>
                </a:solidFill>
              </a:rPr>
              <a:t>Renato Campos</a:t>
            </a: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neurobrasilia@gmail.com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www.neurocirurgiabrasilia.com.br</a:t>
            </a:r>
            <a:endParaRPr sz="1400"/>
          </a:p>
        </p:txBody>
      </p:sp>
      <p:pic>
        <p:nvPicPr>
          <p:cNvPr id="134" name="Google Shape;134;p21" title="R7__9001.jpeg"/>
          <p:cNvPicPr preferRelativeResize="0"/>
          <p:nvPr/>
        </p:nvPicPr>
        <p:blipFill rotWithShape="1">
          <a:blip r:embed="rId3">
            <a:alphaModFix amt="86000"/>
          </a:blip>
          <a:srcRect t="1349" b="40242"/>
          <a:stretch/>
        </p:blipFill>
        <p:spPr>
          <a:xfrm>
            <a:off x="3275337" y="-3"/>
            <a:ext cx="5869326" cy="514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Macintosh PowerPoint</Application>
  <PresentationFormat>Apresentação na tela (16:9)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Source Sans Pro</vt:lpstr>
      <vt:lpstr>Raleway</vt:lpstr>
      <vt:lpstr>Plum</vt:lpstr>
      <vt:lpstr>Renato Campos</vt:lpstr>
      <vt:lpstr>Olá! Meu nome é Renato</vt:lpstr>
      <vt:lpstr>Competências e conhecimentos</vt:lpstr>
      <vt:lpstr>Histórico profissional</vt:lpstr>
      <vt:lpstr>Estudo de prevalência de Epilepsia na população</vt:lpstr>
      <vt:lpstr>Prototipagem 3D em neurocirurgia</vt:lpstr>
      <vt:lpstr>Impressão em 3D de malformação cerebral</vt:lpstr>
      <vt:lpstr>Formação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Renato Silva Campos</cp:lastModifiedBy>
  <cp:revision>1</cp:revision>
  <dcterms:modified xsi:type="dcterms:W3CDTF">2025-04-12T01:38:35Z</dcterms:modified>
</cp:coreProperties>
</file>